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s-H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15BAA21-9CB1-4A30-A68D-6D3D1228D2DD}">
          <p14:sldIdLst>
            <p14:sldId id="256"/>
            <p14:sldId id="257"/>
            <p14:sldId id="258"/>
            <p14:sldId id="259"/>
            <p14:sldId id="262"/>
            <p14:sldId id="260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E449FD-2A84-4816-BFF9-ECABCB02F698}" type="doc">
      <dgm:prSet loTypeId="urn:microsoft.com/office/officeart/2005/8/layout/equation1" loCatId="relationship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06B8D75-25EC-4DF8-9DCF-C37E60291494}">
      <dgm:prSet/>
      <dgm:spPr/>
      <dgm:t>
        <a:bodyPr/>
        <a:lstStyle/>
        <a:p>
          <a:r>
            <a:rPr lang="en-US"/>
            <a:t>Image Manipulation</a:t>
          </a:r>
        </a:p>
      </dgm:t>
    </dgm:pt>
    <dgm:pt modelId="{6A0A59D4-35E2-4A56-AF5C-DBDB9EC4BB68}" type="parTrans" cxnId="{6B728CA7-491A-4098-8762-EC5D33010020}">
      <dgm:prSet/>
      <dgm:spPr/>
      <dgm:t>
        <a:bodyPr/>
        <a:lstStyle/>
        <a:p>
          <a:endParaRPr lang="en-US"/>
        </a:p>
      </dgm:t>
    </dgm:pt>
    <dgm:pt modelId="{832B539E-6199-4FA7-87E8-A0B70B375D0D}" type="sibTrans" cxnId="{6B728CA7-491A-4098-8762-EC5D33010020}">
      <dgm:prSet/>
      <dgm:spPr/>
      <dgm:t>
        <a:bodyPr/>
        <a:lstStyle/>
        <a:p>
          <a:endParaRPr lang="en-US"/>
        </a:p>
      </dgm:t>
    </dgm:pt>
    <dgm:pt modelId="{CAA2594D-179F-4620-ABBB-5CAA8490CB81}">
      <dgm:prSet/>
      <dgm:spPr/>
      <dgm:t>
        <a:bodyPr/>
        <a:lstStyle/>
        <a:p>
          <a:r>
            <a:rPr lang="en-US"/>
            <a:t>Processing</a:t>
          </a:r>
        </a:p>
      </dgm:t>
    </dgm:pt>
    <dgm:pt modelId="{FB7388F0-16CA-48AB-A957-3725737673E8}" type="parTrans" cxnId="{DE37693C-DB04-407D-9B1E-96198CEF8280}">
      <dgm:prSet/>
      <dgm:spPr/>
      <dgm:t>
        <a:bodyPr/>
        <a:lstStyle/>
        <a:p>
          <a:endParaRPr lang="en-US"/>
        </a:p>
      </dgm:t>
    </dgm:pt>
    <dgm:pt modelId="{F57629A8-51BE-42C4-9AE6-F2139DCC6227}" type="sibTrans" cxnId="{DE37693C-DB04-407D-9B1E-96198CEF8280}">
      <dgm:prSet/>
      <dgm:spPr/>
      <dgm:t>
        <a:bodyPr/>
        <a:lstStyle/>
        <a:p>
          <a:endParaRPr lang="en-US"/>
        </a:p>
      </dgm:t>
    </dgm:pt>
    <dgm:pt modelId="{A02B993C-A2BA-47E1-82EF-4AD0557817BA}">
      <dgm:prSet/>
      <dgm:spPr/>
      <dgm:t>
        <a:bodyPr/>
        <a:lstStyle/>
        <a:p>
          <a:r>
            <a:rPr lang="en-US" dirty="0"/>
            <a:t>CSS</a:t>
          </a:r>
        </a:p>
      </dgm:t>
    </dgm:pt>
    <dgm:pt modelId="{323D9F6D-97DC-472C-9D44-60A1E3CB6EED}" type="parTrans" cxnId="{198677CB-A8B6-4269-9C53-C75BDA00A4E0}">
      <dgm:prSet/>
      <dgm:spPr/>
      <dgm:t>
        <a:bodyPr/>
        <a:lstStyle/>
        <a:p>
          <a:endParaRPr lang="en-US"/>
        </a:p>
      </dgm:t>
    </dgm:pt>
    <dgm:pt modelId="{CA25BB2D-2264-4785-B70D-19742665595E}" type="sibTrans" cxnId="{198677CB-A8B6-4269-9C53-C75BDA00A4E0}">
      <dgm:prSet/>
      <dgm:spPr/>
      <dgm:t>
        <a:bodyPr/>
        <a:lstStyle/>
        <a:p>
          <a:endParaRPr lang="en-US"/>
        </a:p>
      </dgm:t>
    </dgm:pt>
    <dgm:pt modelId="{7050145F-0439-413F-B3AD-3133B14C8E5B}">
      <dgm:prSet/>
      <dgm:spPr/>
      <dgm:t>
        <a:bodyPr/>
        <a:lstStyle/>
        <a:p>
          <a:r>
            <a:rPr lang="en-US"/>
            <a:t>Python</a:t>
          </a:r>
        </a:p>
      </dgm:t>
    </dgm:pt>
    <dgm:pt modelId="{15CEDA33-6491-45F0-8881-0D28C671BD30}" type="parTrans" cxnId="{98FF45BD-C5B0-4F6A-BD19-CF0C55389DCF}">
      <dgm:prSet/>
      <dgm:spPr/>
      <dgm:t>
        <a:bodyPr/>
        <a:lstStyle/>
        <a:p>
          <a:endParaRPr lang="en-US"/>
        </a:p>
      </dgm:t>
    </dgm:pt>
    <dgm:pt modelId="{3F44ED7E-B408-4F12-9AE0-0D9006A8F5CD}" type="sibTrans" cxnId="{98FF45BD-C5B0-4F6A-BD19-CF0C55389DCF}">
      <dgm:prSet/>
      <dgm:spPr/>
      <dgm:t>
        <a:bodyPr/>
        <a:lstStyle/>
        <a:p>
          <a:endParaRPr lang="en-US"/>
        </a:p>
      </dgm:t>
    </dgm:pt>
    <dgm:pt modelId="{725AD017-4CCD-46A0-A5AB-2B97F2F9BCDB}">
      <dgm:prSet/>
      <dgm:spPr/>
      <dgm:t>
        <a:bodyPr/>
        <a:lstStyle/>
        <a:p>
          <a:r>
            <a:rPr lang="en-US"/>
            <a:t>Neural Network – RNN – Impact on Stock Market</a:t>
          </a:r>
        </a:p>
      </dgm:t>
    </dgm:pt>
    <dgm:pt modelId="{58A1ADED-9A40-42E6-BD5B-3BC935551703}" type="parTrans" cxnId="{810B9AE5-FE04-4649-ABDA-C2E9125389F3}">
      <dgm:prSet/>
      <dgm:spPr/>
      <dgm:t>
        <a:bodyPr/>
        <a:lstStyle/>
        <a:p>
          <a:endParaRPr lang="en-US"/>
        </a:p>
      </dgm:t>
    </dgm:pt>
    <dgm:pt modelId="{FAB9002E-DBD1-4CC8-830B-0AE02876CB00}" type="sibTrans" cxnId="{810B9AE5-FE04-4649-ABDA-C2E9125389F3}">
      <dgm:prSet/>
      <dgm:spPr/>
      <dgm:t>
        <a:bodyPr/>
        <a:lstStyle/>
        <a:p>
          <a:endParaRPr lang="en-US"/>
        </a:p>
      </dgm:t>
    </dgm:pt>
    <dgm:pt modelId="{CDCBEDF7-359E-44D5-B296-07E23D7DA597}">
      <dgm:prSet/>
      <dgm:spPr/>
      <dgm:t>
        <a:bodyPr/>
        <a:lstStyle/>
        <a:p>
          <a:r>
            <a:rPr lang="en-US"/>
            <a:t>API</a:t>
          </a:r>
        </a:p>
      </dgm:t>
    </dgm:pt>
    <dgm:pt modelId="{4EF32EC9-F302-472C-B2F6-4CAC728A5178}" type="parTrans" cxnId="{5605B780-13A2-4612-840C-9EB05181125B}">
      <dgm:prSet/>
      <dgm:spPr/>
      <dgm:t>
        <a:bodyPr/>
        <a:lstStyle/>
        <a:p>
          <a:endParaRPr lang="en-US"/>
        </a:p>
      </dgm:t>
    </dgm:pt>
    <dgm:pt modelId="{702001D1-7462-4DD3-A01F-D4608DE68F5E}" type="sibTrans" cxnId="{5605B780-13A2-4612-840C-9EB05181125B}">
      <dgm:prSet/>
      <dgm:spPr/>
      <dgm:t>
        <a:bodyPr/>
        <a:lstStyle/>
        <a:p>
          <a:endParaRPr lang="en-US"/>
        </a:p>
      </dgm:t>
    </dgm:pt>
    <dgm:pt modelId="{4CF3DB1A-2299-41A1-8CDF-1306FB6D8C3B}">
      <dgm:prSet/>
      <dgm:spPr/>
      <dgm:t>
        <a:bodyPr/>
        <a:lstStyle/>
        <a:p>
          <a:r>
            <a:rPr lang="en-US"/>
            <a:t>OpenWeatherMap</a:t>
          </a:r>
        </a:p>
      </dgm:t>
    </dgm:pt>
    <dgm:pt modelId="{2B93D4E1-6DD0-49D9-8D06-0F7EAD4CE92E}" type="parTrans" cxnId="{0A97EE6D-D152-4963-85A7-79E796FB668B}">
      <dgm:prSet/>
      <dgm:spPr/>
      <dgm:t>
        <a:bodyPr/>
        <a:lstStyle/>
        <a:p>
          <a:endParaRPr lang="en-US"/>
        </a:p>
      </dgm:t>
    </dgm:pt>
    <dgm:pt modelId="{18CF12B9-6A2D-44DF-BB84-7F80928C75CF}" type="sibTrans" cxnId="{0A97EE6D-D152-4963-85A7-79E796FB668B}">
      <dgm:prSet/>
      <dgm:spPr/>
      <dgm:t>
        <a:bodyPr/>
        <a:lstStyle/>
        <a:p>
          <a:endParaRPr lang="en-US"/>
        </a:p>
      </dgm:t>
    </dgm:pt>
    <dgm:pt modelId="{DF5A1BA5-0AF0-4C9D-8BE8-0895A88D8D2F}">
      <dgm:prSet/>
      <dgm:spPr/>
      <dgm:t>
        <a:bodyPr/>
        <a:lstStyle/>
        <a:p>
          <a:r>
            <a:rPr lang="en-US"/>
            <a:t>NASA </a:t>
          </a:r>
        </a:p>
      </dgm:t>
    </dgm:pt>
    <dgm:pt modelId="{ACB1E618-1CBF-46FC-B0B5-B5D6F65355E3}" type="parTrans" cxnId="{A3DE2F6C-47FC-4FF7-9967-9F05C9D96498}">
      <dgm:prSet/>
      <dgm:spPr/>
      <dgm:t>
        <a:bodyPr/>
        <a:lstStyle/>
        <a:p>
          <a:endParaRPr lang="en-US"/>
        </a:p>
      </dgm:t>
    </dgm:pt>
    <dgm:pt modelId="{8983EB20-522E-45AD-A31D-EAC8BEF04F3E}" type="sibTrans" cxnId="{A3DE2F6C-47FC-4FF7-9967-9F05C9D96498}">
      <dgm:prSet/>
      <dgm:spPr/>
      <dgm:t>
        <a:bodyPr/>
        <a:lstStyle/>
        <a:p>
          <a:endParaRPr lang="en-US"/>
        </a:p>
      </dgm:t>
    </dgm:pt>
    <dgm:pt modelId="{63E3BFEB-1254-4295-8338-255035644F90}">
      <dgm:prSet/>
      <dgm:spPr/>
      <dgm:t>
        <a:bodyPr/>
        <a:lstStyle/>
        <a:p>
          <a:r>
            <a:rPr lang="es-HN"/>
            <a:t>Core Website</a:t>
          </a:r>
          <a:endParaRPr lang="en-US"/>
        </a:p>
      </dgm:t>
    </dgm:pt>
    <dgm:pt modelId="{72F68F23-28BC-4A0D-91FE-676F5C63DE7B}" type="parTrans" cxnId="{2261BF28-C71C-4846-BF4D-3F728D3C259B}">
      <dgm:prSet/>
      <dgm:spPr/>
      <dgm:t>
        <a:bodyPr/>
        <a:lstStyle/>
        <a:p>
          <a:endParaRPr lang="en-US"/>
        </a:p>
      </dgm:t>
    </dgm:pt>
    <dgm:pt modelId="{1A680E62-8EF5-4B6B-95FE-AD794C75A07F}" type="sibTrans" cxnId="{2261BF28-C71C-4846-BF4D-3F728D3C259B}">
      <dgm:prSet/>
      <dgm:spPr/>
      <dgm:t>
        <a:bodyPr/>
        <a:lstStyle/>
        <a:p>
          <a:endParaRPr lang="en-US"/>
        </a:p>
      </dgm:t>
    </dgm:pt>
    <dgm:pt modelId="{9D427269-4506-4E97-8254-2CB140BF9A7C}">
      <dgm:prSet/>
      <dgm:spPr/>
      <dgm:t>
        <a:bodyPr/>
        <a:lstStyle/>
        <a:p>
          <a:r>
            <a:rPr lang="es-HN"/>
            <a:t>HTML5</a:t>
          </a:r>
          <a:endParaRPr lang="en-US"/>
        </a:p>
      </dgm:t>
    </dgm:pt>
    <dgm:pt modelId="{1030226D-0EDA-493E-B07B-FC84E432B538}" type="parTrans" cxnId="{FC46BC19-D037-40D0-91F4-75505593297C}">
      <dgm:prSet/>
      <dgm:spPr/>
      <dgm:t>
        <a:bodyPr/>
        <a:lstStyle/>
        <a:p>
          <a:endParaRPr lang="en-US"/>
        </a:p>
      </dgm:t>
    </dgm:pt>
    <dgm:pt modelId="{80CC52ED-E792-43E7-AEE9-B1CCD50AC5BC}" type="sibTrans" cxnId="{FC46BC19-D037-40D0-91F4-75505593297C}">
      <dgm:prSet/>
      <dgm:spPr/>
      <dgm:t>
        <a:bodyPr/>
        <a:lstStyle/>
        <a:p>
          <a:endParaRPr lang="en-US"/>
        </a:p>
      </dgm:t>
    </dgm:pt>
    <dgm:pt modelId="{44598B4E-3BE6-4B76-AB9E-49AD0699DD34}">
      <dgm:prSet/>
      <dgm:spPr/>
      <dgm:t>
        <a:bodyPr/>
        <a:lstStyle/>
        <a:p>
          <a:r>
            <a:rPr lang="es-HN"/>
            <a:t>JavaScript</a:t>
          </a:r>
          <a:endParaRPr lang="en-US"/>
        </a:p>
      </dgm:t>
    </dgm:pt>
    <dgm:pt modelId="{AFCE9955-1AD5-4E22-81BA-6202FB6E872F}" type="parTrans" cxnId="{00630196-3649-48DC-8E2D-D2FCF35985DE}">
      <dgm:prSet/>
      <dgm:spPr/>
      <dgm:t>
        <a:bodyPr/>
        <a:lstStyle/>
        <a:p>
          <a:endParaRPr lang="en-US"/>
        </a:p>
      </dgm:t>
    </dgm:pt>
    <dgm:pt modelId="{FAD02AE7-6306-4674-906A-968D85D639F1}" type="sibTrans" cxnId="{00630196-3649-48DC-8E2D-D2FCF35985DE}">
      <dgm:prSet/>
      <dgm:spPr/>
      <dgm:t>
        <a:bodyPr/>
        <a:lstStyle/>
        <a:p>
          <a:endParaRPr lang="en-US"/>
        </a:p>
      </dgm:t>
    </dgm:pt>
    <dgm:pt modelId="{D06262D6-B237-45A2-9B76-53AE570DE79B}">
      <dgm:prSet/>
      <dgm:spPr/>
      <dgm:t>
        <a:bodyPr/>
        <a:lstStyle/>
        <a:p>
          <a:r>
            <a:rPr lang="es-HN"/>
            <a:t>BootStrap</a:t>
          </a:r>
          <a:endParaRPr lang="en-US"/>
        </a:p>
      </dgm:t>
    </dgm:pt>
    <dgm:pt modelId="{BD87655A-84FC-4345-8A6F-7F5673D26DB3}" type="parTrans" cxnId="{A1C952AA-2230-4E1A-8E28-1344B509EBFB}">
      <dgm:prSet/>
      <dgm:spPr/>
      <dgm:t>
        <a:bodyPr/>
        <a:lstStyle/>
        <a:p>
          <a:endParaRPr lang="en-US"/>
        </a:p>
      </dgm:t>
    </dgm:pt>
    <dgm:pt modelId="{93A48018-EC32-4704-BFB0-A0ECAD2758AD}" type="sibTrans" cxnId="{A1C952AA-2230-4E1A-8E28-1344B509EBFB}">
      <dgm:prSet/>
      <dgm:spPr/>
      <dgm:t>
        <a:bodyPr/>
        <a:lstStyle/>
        <a:p>
          <a:endParaRPr lang="en-US"/>
        </a:p>
      </dgm:t>
    </dgm:pt>
    <dgm:pt modelId="{BF2793BE-A399-4F24-A772-A44CAEB41FBB}">
      <dgm:prSet/>
      <dgm:spPr/>
      <dgm:t>
        <a:bodyPr/>
        <a:lstStyle/>
        <a:p>
          <a:r>
            <a:rPr lang="es-HN"/>
            <a:t>CSS3</a:t>
          </a:r>
          <a:endParaRPr lang="en-US"/>
        </a:p>
      </dgm:t>
    </dgm:pt>
    <dgm:pt modelId="{22A58208-177F-4027-B62A-8131B0D967F5}" type="parTrans" cxnId="{98B48D23-CE9B-4D78-8F08-04F38F850A48}">
      <dgm:prSet/>
      <dgm:spPr/>
      <dgm:t>
        <a:bodyPr/>
        <a:lstStyle/>
        <a:p>
          <a:endParaRPr lang="en-US"/>
        </a:p>
      </dgm:t>
    </dgm:pt>
    <dgm:pt modelId="{26FEA1FE-CDE3-492E-A769-9885D445445D}" type="sibTrans" cxnId="{98B48D23-CE9B-4D78-8F08-04F38F850A48}">
      <dgm:prSet/>
      <dgm:spPr/>
      <dgm:t>
        <a:bodyPr/>
        <a:lstStyle/>
        <a:p>
          <a:endParaRPr lang="en-US"/>
        </a:p>
      </dgm:t>
    </dgm:pt>
    <dgm:pt modelId="{60E12D08-5BE6-4EEE-A03C-B163A6FBE244}">
      <dgm:prSet/>
      <dgm:spPr/>
      <dgm:t>
        <a:bodyPr/>
        <a:lstStyle/>
        <a:p>
          <a:r>
            <a:rPr lang="en-US" dirty="0"/>
            <a:t>Illustrator</a:t>
          </a:r>
        </a:p>
      </dgm:t>
    </dgm:pt>
    <dgm:pt modelId="{0CA60B4A-31FD-4E30-9176-D6184F56BEB6}" type="parTrans" cxnId="{FB2F910B-3F50-4AD9-A4A1-6DBCF88896DF}">
      <dgm:prSet/>
      <dgm:spPr/>
      <dgm:t>
        <a:bodyPr/>
        <a:lstStyle/>
        <a:p>
          <a:endParaRPr lang="es-HN"/>
        </a:p>
      </dgm:t>
    </dgm:pt>
    <dgm:pt modelId="{1C5D5631-768A-449D-AE4D-3DE4E545DB57}" type="sibTrans" cxnId="{FB2F910B-3F50-4AD9-A4A1-6DBCF88896DF}">
      <dgm:prSet/>
      <dgm:spPr/>
      <dgm:t>
        <a:bodyPr/>
        <a:lstStyle/>
        <a:p>
          <a:endParaRPr lang="es-HN"/>
        </a:p>
      </dgm:t>
    </dgm:pt>
    <dgm:pt modelId="{0A034F74-1AEF-4820-A38D-4C2D29197D1F}" type="pres">
      <dgm:prSet presAssocID="{6AE449FD-2A84-4816-BFF9-ECABCB02F698}" presName="linearFlow" presStyleCnt="0">
        <dgm:presLayoutVars>
          <dgm:dir/>
          <dgm:resizeHandles val="exact"/>
        </dgm:presLayoutVars>
      </dgm:prSet>
      <dgm:spPr/>
    </dgm:pt>
    <dgm:pt modelId="{EDF0CB5A-4DEC-4FBF-9D7E-B95D6A1A9C9B}" type="pres">
      <dgm:prSet presAssocID="{106B8D75-25EC-4DF8-9DCF-C37E60291494}" presName="node" presStyleLbl="node1" presStyleIdx="0" presStyleCnt="4">
        <dgm:presLayoutVars>
          <dgm:bulletEnabled val="1"/>
        </dgm:presLayoutVars>
      </dgm:prSet>
      <dgm:spPr/>
    </dgm:pt>
    <dgm:pt modelId="{93585E68-9A28-44C6-95B9-57A2F09F09B5}" type="pres">
      <dgm:prSet presAssocID="{832B539E-6199-4FA7-87E8-A0B70B375D0D}" presName="spacerL" presStyleCnt="0"/>
      <dgm:spPr/>
    </dgm:pt>
    <dgm:pt modelId="{94896B10-FAD1-46F7-B3F6-526DCE186EB8}" type="pres">
      <dgm:prSet presAssocID="{832B539E-6199-4FA7-87E8-A0B70B375D0D}" presName="sibTrans" presStyleLbl="sibTrans2D1" presStyleIdx="0" presStyleCnt="3"/>
      <dgm:spPr/>
    </dgm:pt>
    <dgm:pt modelId="{7CFE8F79-02A6-497D-AB74-71D7BC1B09C1}" type="pres">
      <dgm:prSet presAssocID="{832B539E-6199-4FA7-87E8-A0B70B375D0D}" presName="spacerR" presStyleCnt="0"/>
      <dgm:spPr/>
    </dgm:pt>
    <dgm:pt modelId="{709C65FE-741D-423B-98EF-CB93FD5DF62D}" type="pres">
      <dgm:prSet presAssocID="{7050145F-0439-413F-B3AD-3133B14C8E5B}" presName="node" presStyleLbl="node1" presStyleIdx="1" presStyleCnt="4">
        <dgm:presLayoutVars>
          <dgm:bulletEnabled val="1"/>
        </dgm:presLayoutVars>
      </dgm:prSet>
      <dgm:spPr/>
    </dgm:pt>
    <dgm:pt modelId="{C5DC8E7A-5A8C-4953-8035-258C9540B269}" type="pres">
      <dgm:prSet presAssocID="{3F44ED7E-B408-4F12-9AE0-0D9006A8F5CD}" presName="spacerL" presStyleCnt="0"/>
      <dgm:spPr/>
    </dgm:pt>
    <dgm:pt modelId="{F0736695-0387-4FC0-8DD4-1317CC0D84CA}" type="pres">
      <dgm:prSet presAssocID="{3F44ED7E-B408-4F12-9AE0-0D9006A8F5CD}" presName="sibTrans" presStyleLbl="sibTrans2D1" presStyleIdx="1" presStyleCnt="3"/>
      <dgm:spPr/>
    </dgm:pt>
    <dgm:pt modelId="{BB795D09-5FE1-45A8-B646-00AC1DCD1E97}" type="pres">
      <dgm:prSet presAssocID="{3F44ED7E-B408-4F12-9AE0-0D9006A8F5CD}" presName="spacerR" presStyleCnt="0"/>
      <dgm:spPr/>
    </dgm:pt>
    <dgm:pt modelId="{3F6BFDE9-38A8-464C-B7F3-878BA93A2323}" type="pres">
      <dgm:prSet presAssocID="{CDCBEDF7-359E-44D5-B296-07E23D7DA597}" presName="node" presStyleLbl="node1" presStyleIdx="2" presStyleCnt="4">
        <dgm:presLayoutVars>
          <dgm:bulletEnabled val="1"/>
        </dgm:presLayoutVars>
      </dgm:prSet>
      <dgm:spPr/>
    </dgm:pt>
    <dgm:pt modelId="{9482368C-9B30-4215-9C0A-81A36DD07553}" type="pres">
      <dgm:prSet presAssocID="{702001D1-7462-4DD3-A01F-D4608DE68F5E}" presName="spacerL" presStyleCnt="0"/>
      <dgm:spPr/>
    </dgm:pt>
    <dgm:pt modelId="{3018C188-9553-4955-A601-93C1F35ABB65}" type="pres">
      <dgm:prSet presAssocID="{702001D1-7462-4DD3-A01F-D4608DE68F5E}" presName="sibTrans" presStyleLbl="sibTrans2D1" presStyleIdx="2" presStyleCnt="3"/>
      <dgm:spPr/>
    </dgm:pt>
    <dgm:pt modelId="{726A8441-2D3C-4844-9C80-2619AB18E1D9}" type="pres">
      <dgm:prSet presAssocID="{702001D1-7462-4DD3-A01F-D4608DE68F5E}" presName="spacerR" presStyleCnt="0"/>
      <dgm:spPr/>
    </dgm:pt>
    <dgm:pt modelId="{F2F31327-F402-4312-A4A1-2248F269D4ED}" type="pres">
      <dgm:prSet presAssocID="{63E3BFEB-1254-4295-8338-255035644F90}" presName="node" presStyleLbl="node1" presStyleIdx="3" presStyleCnt="4">
        <dgm:presLayoutVars>
          <dgm:bulletEnabled val="1"/>
        </dgm:presLayoutVars>
      </dgm:prSet>
      <dgm:spPr/>
    </dgm:pt>
  </dgm:ptLst>
  <dgm:cxnLst>
    <dgm:cxn modelId="{FB2F910B-3F50-4AD9-A4A1-6DBCF88896DF}" srcId="{106B8D75-25EC-4DF8-9DCF-C37E60291494}" destId="{60E12D08-5BE6-4EEE-A03C-B163A6FBE244}" srcOrd="2" destOrd="0" parTransId="{0CA60B4A-31FD-4E30-9176-D6184F56BEB6}" sibTransId="{1C5D5631-768A-449D-AE4D-3DE4E545DB57}"/>
    <dgm:cxn modelId="{0E6A870C-E8F8-47F2-ABD0-D8D36FE8CBC5}" type="presOf" srcId="{6AE449FD-2A84-4816-BFF9-ECABCB02F698}" destId="{0A034F74-1AEF-4820-A38D-4C2D29197D1F}" srcOrd="0" destOrd="0" presId="urn:microsoft.com/office/officeart/2005/8/layout/equation1"/>
    <dgm:cxn modelId="{7778A40C-9CDC-463B-AA25-EEC9F99EFAFC}" type="presOf" srcId="{7050145F-0439-413F-B3AD-3133B14C8E5B}" destId="{709C65FE-741D-423B-98EF-CB93FD5DF62D}" srcOrd="0" destOrd="0" presId="urn:microsoft.com/office/officeart/2005/8/layout/equation1"/>
    <dgm:cxn modelId="{6964C712-CF68-487A-8DB7-DD322A3DA233}" type="presOf" srcId="{60E12D08-5BE6-4EEE-A03C-B163A6FBE244}" destId="{EDF0CB5A-4DEC-4FBF-9D7E-B95D6A1A9C9B}" srcOrd="0" destOrd="3" presId="urn:microsoft.com/office/officeart/2005/8/layout/equation1"/>
    <dgm:cxn modelId="{214F2915-6839-4CFA-8554-C1A2D9D8FAE4}" type="presOf" srcId="{A02B993C-A2BA-47E1-82EF-4AD0557817BA}" destId="{EDF0CB5A-4DEC-4FBF-9D7E-B95D6A1A9C9B}" srcOrd="0" destOrd="2" presId="urn:microsoft.com/office/officeart/2005/8/layout/equation1"/>
    <dgm:cxn modelId="{FC46BC19-D037-40D0-91F4-75505593297C}" srcId="{63E3BFEB-1254-4295-8338-255035644F90}" destId="{9D427269-4506-4E97-8254-2CB140BF9A7C}" srcOrd="0" destOrd="0" parTransId="{1030226D-0EDA-493E-B07B-FC84E432B538}" sibTransId="{80CC52ED-E792-43E7-AEE9-B1CCD50AC5BC}"/>
    <dgm:cxn modelId="{E5CD8D1B-82BD-4C6F-A710-2CE8AF531C9D}" type="presOf" srcId="{106B8D75-25EC-4DF8-9DCF-C37E60291494}" destId="{EDF0CB5A-4DEC-4FBF-9D7E-B95D6A1A9C9B}" srcOrd="0" destOrd="0" presId="urn:microsoft.com/office/officeart/2005/8/layout/equation1"/>
    <dgm:cxn modelId="{98B48D23-CE9B-4D78-8F08-04F38F850A48}" srcId="{63E3BFEB-1254-4295-8338-255035644F90}" destId="{BF2793BE-A399-4F24-A772-A44CAEB41FBB}" srcOrd="3" destOrd="0" parTransId="{22A58208-177F-4027-B62A-8131B0D967F5}" sibTransId="{26FEA1FE-CDE3-492E-A769-9885D445445D}"/>
    <dgm:cxn modelId="{2261BF28-C71C-4846-BF4D-3F728D3C259B}" srcId="{6AE449FD-2A84-4816-BFF9-ECABCB02F698}" destId="{63E3BFEB-1254-4295-8338-255035644F90}" srcOrd="3" destOrd="0" parTransId="{72F68F23-28BC-4A0D-91FE-676F5C63DE7B}" sibTransId="{1A680E62-8EF5-4B6B-95FE-AD794C75A07F}"/>
    <dgm:cxn modelId="{DE37693C-DB04-407D-9B1E-96198CEF8280}" srcId="{106B8D75-25EC-4DF8-9DCF-C37E60291494}" destId="{CAA2594D-179F-4620-ABBB-5CAA8490CB81}" srcOrd="0" destOrd="0" parTransId="{FB7388F0-16CA-48AB-A957-3725737673E8}" sibTransId="{F57629A8-51BE-42C4-9AE6-F2139DCC6227}"/>
    <dgm:cxn modelId="{59D8D169-F175-44D6-8826-A6AFBF009D06}" type="presOf" srcId="{CAA2594D-179F-4620-ABBB-5CAA8490CB81}" destId="{EDF0CB5A-4DEC-4FBF-9D7E-B95D6A1A9C9B}" srcOrd="0" destOrd="1" presId="urn:microsoft.com/office/officeart/2005/8/layout/equation1"/>
    <dgm:cxn modelId="{A3DE2F6C-47FC-4FF7-9967-9F05C9D96498}" srcId="{CDCBEDF7-359E-44D5-B296-07E23D7DA597}" destId="{DF5A1BA5-0AF0-4C9D-8BE8-0895A88D8D2F}" srcOrd="1" destOrd="0" parTransId="{ACB1E618-1CBF-46FC-B0B5-B5D6F65355E3}" sibTransId="{8983EB20-522E-45AD-A31D-EAC8BEF04F3E}"/>
    <dgm:cxn modelId="{0A97EE6D-D152-4963-85A7-79E796FB668B}" srcId="{CDCBEDF7-359E-44D5-B296-07E23D7DA597}" destId="{4CF3DB1A-2299-41A1-8CDF-1306FB6D8C3B}" srcOrd="0" destOrd="0" parTransId="{2B93D4E1-6DD0-49D9-8D06-0F7EAD4CE92E}" sibTransId="{18CF12B9-6A2D-44DF-BB84-7F80928C75CF}"/>
    <dgm:cxn modelId="{6414D97F-C10E-40FB-BBA0-8657C8930A00}" type="presOf" srcId="{CDCBEDF7-359E-44D5-B296-07E23D7DA597}" destId="{3F6BFDE9-38A8-464C-B7F3-878BA93A2323}" srcOrd="0" destOrd="0" presId="urn:microsoft.com/office/officeart/2005/8/layout/equation1"/>
    <dgm:cxn modelId="{5605B780-13A2-4612-840C-9EB05181125B}" srcId="{6AE449FD-2A84-4816-BFF9-ECABCB02F698}" destId="{CDCBEDF7-359E-44D5-B296-07E23D7DA597}" srcOrd="2" destOrd="0" parTransId="{4EF32EC9-F302-472C-B2F6-4CAC728A5178}" sibTransId="{702001D1-7462-4DD3-A01F-D4608DE68F5E}"/>
    <dgm:cxn modelId="{CE3B2984-FEA6-4697-A8C9-13ADE425613A}" type="presOf" srcId="{9D427269-4506-4E97-8254-2CB140BF9A7C}" destId="{F2F31327-F402-4312-A4A1-2248F269D4ED}" srcOrd="0" destOrd="1" presId="urn:microsoft.com/office/officeart/2005/8/layout/equation1"/>
    <dgm:cxn modelId="{9CE3A58F-B8E7-4B24-A321-2EF257AA50E0}" type="presOf" srcId="{702001D1-7462-4DD3-A01F-D4608DE68F5E}" destId="{3018C188-9553-4955-A601-93C1F35ABB65}" srcOrd="0" destOrd="0" presId="urn:microsoft.com/office/officeart/2005/8/layout/equation1"/>
    <dgm:cxn modelId="{00630196-3649-48DC-8E2D-D2FCF35985DE}" srcId="{63E3BFEB-1254-4295-8338-255035644F90}" destId="{44598B4E-3BE6-4B76-AB9E-49AD0699DD34}" srcOrd="1" destOrd="0" parTransId="{AFCE9955-1AD5-4E22-81BA-6202FB6E872F}" sibTransId="{FAD02AE7-6306-4674-906A-968D85D639F1}"/>
    <dgm:cxn modelId="{F52DC7A4-CAA7-46B8-9C48-3FF2BC3DB9F8}" type="presOf" srcId="{63E3BFEB-1254-4295-8338-255035644F90}" destId="{F2F31327-F402-4312-A4A1-2248F269D4ED}" srcOrd="0" destOrd="0" presId="urn:microsoft.com/office/officeart/2005/8/layout/equation1"/>
    <dgm:cxn modelId="{6B728CA7-491A-4098-8762-EC5D33010020}" srcId="{6AE449FD-2A84-4816-BFF9-ECABCB02F698}" destId="{106B8D75-25EC-4DF8-9DCF-C37E60291494}" srcOrd="0" destOrd="0" parTransId="{6A0A59D4-35E2-4A56-AF5C-DBDB9EC4BB68}" sibTransId="{832B539E-6199-4FA7-87E8-A0B70B375D0D}"/>
    <dgm:cxn modelId="{A1C952AA-2230-4E1A-8E28-1344B509EBFB}" srcId="{63E3BFEB-1254-4295-8338-255035644F90}" destId="{D06262D6-B237-45A2-9B76-53AE570DE79B}" srcOrd="2" destOrd="0" parTransId="{BD87655A-84FC-4345-8A6F-7F5673D26DB3}" sibTransId="{93A48018-EC32-4704-BFB0-A0ECAD2758AD}"/>
    <dgm:cxn modelId="{6A5BC0AE-F7AD-48F1-84E1-E9636EE1738E}" type="presOf" srcId="{44598B4E-3BE6-4B76-AB9E-49AD0699DD34}" destId="{F2F31327-F402-4312-A4A1-2248F269D4ED}" srcOrd="0" destOrd="2" presId="urn:microsoft.com/office/officeart/2005/8/layout/equation1"/>
    <dgm:cxn modelId="{485C6DB4-075C-415A-A16F-C840CA11BC33}" type="presOf" srcId="{DF5A1BA5-0AF0-4C9D-8BE8-0895A88D8D2F}" destId="{3F6BFDE9-38A8-464C-B7F3-878BA93A2323}" srcOrd="0" destOrd="2" presId="urn:microsoft.com/office/officeart/2005/8/layout/equation1"/>
    <dgm:cxn modelId="{98FF45BD-C5B0-4F6A-BD19-CF0C55389DCF}" srcId="{6AE449FD-2A84-4816-BFF9-ECABCB02F698}" destId="{7050145F-0439-413F-B3AD-3133B14C8E5B}" srcOrd="1" destOrd="0" parTransId="{15CEDA33-6491-45F0-8881-0D28C671BD30}" sibTransId="{3F44ED7E-B408-4F12-9AE0-0D9006A8F5CD}"/>
    <dgm:cxn modelId="{69FD1CBE-2270-415A-A9C7-C8473EE39C7A}" type="presOf" srcId="{4CF3DB1A-2299-41A1-8CDF-1306FB6D8C3B}" destId="{3F6BFDE9-38A8-464C-B7F3-878BA93A2323}" srcOrd="0" destOrd="1" presId="urn:microsoft.com/office/officeart/2005/8/layout/equation1"/>
    <dgm:cxn modelId="{8AB13AC6-FA7C-4F66-9070-719C3AC4D4E8}" type="presOf" srcId="{D06262D6-B237-45A2-9B76-53AE570DE79B}" destId="{F2F31327-F402-4312-A4A1-2248F269D4ED}" srcOrd="0" destOrd="3" presId="urn:microsoft.com/office/officeart/2005/8/layout/equation1"/>
    <dgm:cxn modelId="{198677CB-A8B6-4269-9C53-C75BDA00A4E0}" srcId="{106B8D75-25EC-4DF8-9DCF-C37E60291494}" destId="{A02B993C-A2BA-47E1-82EF-4AD0557817BA}" srcOrd="1" destOrd="0" parTransId="{323D9F6D-97DC-472C-9D44-60A1E3CB6EED}" sibTransId="{CA25BB2D-2264-4785-B70D-19742665595E}"/>
    <dgm:cxn modelId="{609E14E1-7940-4B48-994A-7DEFD6726EA6}" type="presOf" srcId="{725AD017-4CCD-46A0-A5AB-2B97F2F9BCDB}" destId="{709C65FE-741D-423B-98EF-CB93FD5DF62D}" srcOrd="0" destOrd="1" presId="urn:microsoft.com/office/officeart/2005/8/layout/equation1"/>
    <dgm:cxn modelId="{BBCDCEE2-91C1-4E25-A8BD-29D403A444DF}" type="presOf" srcId="{BF2793BE-A399-4F24-A772-A44CAEB41FBB}" destId="{F2F31327-F402-4312-A4A1-2248F269D4ED}" srcOrd="0" destOrd="4" presId="urn:microsoft.com/office/officeart/2005/8/layout/equation1"/>
    <dgm:cxn modelId="{810B9AE5-FE04-4649-ABDA-C2E9125389F3}" srcId="{7050145F-0439-413F-B3AD-3133B14C8E5B}" destId="{725AD017-4CCD-46A0-A5AB-2B97F2F9BCDB}" srcOrd="0" destOrd="0" parTransId="{58A1ADED-9A40-42E6-BD5B-3BC935551703}" sibTransId="{FAB9002E-DBD1-4CC8-830B-0AE02876CB00}"/>
    <dgm:cxn modelId="{10D9BFE6-149E-4563-BBF6-60BF9130D15E}" type="presOf" srcId="{832B539E-6199-4FA7-87E8-A0B70B375D0D}" destId="{94896B10-FAD1-46F7-B3F6-526DCE186EB8}" srcOrd="0" destOrd="0" presId="urn:microsoft.com/office/officeart/2005/8/layout/equation1"/>
    <dgm:cxn modelId="{93ADE3FC-E1DB-472A-AEA3-E4EB11557E97}" type="presOf" srcId="{3F44ED7E-B408-4F12-9AE0-0D9006A8F5CD}" destId="{F0736695-0387-4FC0-8DD4-1317CC0D84CA}" srcOrd="0" destOrd="0" presId="urn:microsoft.com/office/officeart/2005/8/layout/equation1"/>
    <dgm:cxn modelId="{6DA9A2F2-3174-43FD-BC31-B7D3D703F5C2}" type="presParOf" srcId="{0A034F74-1AEF-4820-A38D-4C2D29197D1F}" destId="{EDF0CB5A-4DEC-4FBF-9D7E-B95D6A1A9C9B}" srcOrd="0" destOrd="0" presId="urn:microsoft.com/office/officeart/2005/8/layout/equation1"/>
    <dgm:cxn modelId="{FAD1CEA1-21C3-4012-821B-60E4771AB119}" type="presParOf" srcId="{0A034F74-1AEF-4820-A38D-4C2D29197D1F}" destId="{93585E68-9A28-44C6-95B9-57A2F09F09B5}" srcOrd="1" destOrd="0" presId="urn:microsoft.com/office/officeart/2005/8/layout/equation1"/>
    <dgm:cxn modelId="{129A5F95-4E05-438B-A8ED-A6E0E7512469}" type="presParOf" srcId="{0A034F74-1AEF-4820-A38D-4C2D29197D1F}" destId="{94896B10-FAD1-46F7-B3F6-526DCE186EB8}" srcOrd="2" destOrd="0" presId="urn:microsoft.com/office/officeart/2005/8/layout/equation1"/>
    <dgm:cxn modelId="{FE9DD183-EF20-433A-84FA-8A6F20E2F63B}" type="presParOf" srcId="{0A034F74-1AEF-4820-A38D-4C2D29197D1F}" destId="{7CFE8F79-02A6-497D-AB74-71D7BC1B09C1}" srcOrd="3" destOrd="0" presId="urn:microsoft.com/office/officeart/2005/8/layout/equation1"/>
    <dgm:cxn modelId="{23DFFA7A-8D42-4303-B92B-FD802F8AD858}" type="presParOf" srcId="{0A034F74-1AEF-4820-A38D-4C2D29197D1F}" destId="{709C65FE-741D-423B-98EF-CB93FD5DF62D}" srcOrd="4" destOrd="0" presId="urn:microsoft.com/office/officeart/2005/8/layout/equation1"/>
    <dgm:cxn modelId="{131DD4F1-FD55-4A0B-968A-CE289DE1C78D}" type="presParOf" srcId="{0A034F74-1AEF-4820-A38D-4C2D29197D1F}" destId="{C5DC8E7A-5A8C-4953-8035-258C9540B269}" srcOrd="5" destOrd="0" presId="urn:microsoft.com/office/officeart/2005/8/layout/equation1"/>
    <dgm:cxn modelId="{25AB6C33-FE49-4427-BEDD-E57C6147CB59}" type="presParOf" srcId="{0A034F74-1AEF-4820-A38D-4C2D29197D1F}" destId="{F0736695-0387-4FC0-8DD4-1317CC0D84CA}" srcOrd="6" destOrd="0" presId="urn:microsoft.com/office/officeart/2005/8/layout/equation1"/>
    <dgm:cxn modelId="{3A1CD7DD-F374-446F-A2C8-66D99E7483FC}" type="presParOf" srcId="{0A034F74-1AEF-4820-A38D-4C2D29197D1F}" destId="{BB795D09-5FE1-45A8-B646-00AC1DCD1E97}" srcOrd="7" destOrd="0" presId="urn:microsoft.com/office/officeart/2005/8/layout/equation1"/>
    <dgm:cxn modelId="{DED9E767-5975-4E1D-A314-D9A2FAC12D2D}" type="presParOf" srcId="{0A034F74-1AEF-4820-A38D-4C2D29197D1F}" destId="{3F6BFDE9-38A8-464C-B7F3-878BA93A2323}" srcOrd="8" destOrd="0" presId="urn:microsoft.com/office/officeart/2005/8/layout/equation1"/>
    <dgm:cxn modelId="{8B700F07-B7EF-407A-A906-A24ED6659AB6}" type="presParOf" srcId="{0A034F74-1AEF-4820-A38D-4C2D29197D1F}" destId="{9482368C-9B30-4215-9C0A-81A36DD07553}" srcOrd="9" destOrd="0" presId="urn:microsoft.com/office/officeart/2005/8/layout/equation1"/>
    <dgm:cxn modelId="{54BFF648-9D8F-4C4C-81C9-67CB4FC47AF4}" type="presParOf" srcId="{0A034F74-1AEF-4820-A38D-4C2D29197D1F}" destId="{3018C188-9553-4955-A601-93C1F35ABB65}" srcOrd="10" destOrd="0" presId="urn:microsoft.com/office/officeart/2005/8/layout/equation1"/>
    <dgm:cxn modelId="{44957C05-60E5-490F-A4AD-F2FD86D8ED3E}" type="presParOf" srcId="{0A034F74-1AEF-4820-A38D-4C2D29197D1F}" destId="{726A8441-2D3C-4844-9C80-2619AB18E1D9}" srcOrd="11" destOrd="0" presId="urn:microsoft.com/office/officeart/2005/8/layout/equation1"/>
    <dgm:cxn modelId="{E91F8424-C398-4F65-ADC1-F4222EF18151}" type="presParOf" srcId="{0A034F74-1AEF-4820-A38D-4C2D29197D1F}" destId="{F2F31327-F402-4312-A4A1-2248F269D4ED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F0CB5A-4DEC-4FBF-9D7E-B95D6A1A9C9B}">
      <dsp:nvSpPr>
        <dsp:cNvPr id="0" name=""/>
        <dsp:cNvSpPr/>
      </dsp:nvSpPr>
      <dsp:spPr>
        <a:xfrm>
          <a:off x="6368" y="1022536"/>
          <a:ext cx="1769208" cy="176920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Image Manipulation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Processing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CSS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Illustrator</a:t>
          </a:r>
        </a:p>
      </dsp:txBody>
      <dsp:txXfrm>
        <a:off x="265463" y="1281631"/>
        <a:ext cx="1251018" cy="1251018"/>
      </dsp:txXfrm>
    </dsp:sp>
    <dsp:sp modelId="{94896B10-FAD1-46F7-B3F6-526DCE186EB8}">
      <dsp:nvSpPr>
        <dsp:cNvPr id="0" name=""/>
        <dsp:cNvSpPr/>
      </dsp:nvSpPr>
      <dsp:spPr>
        <a:xfrm>
          <a:off x="1919236" y="1394070"/>
          <a:ext cx="1026140" cy="1026140"/>
        </a:xfrm>
        <a:prstGeom prst="mathPlus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055251" y="1786466"/>
        <a:ext cx="754110" cy="241348"/>
      </dsp:txXfrm>
    </dsp:sp>
    <dsp:sp modelId="{709C65FE-741D-423B-98EF-CB93FD5DF62D}">
      <dsp:nvSpPr>
        <dsp:cNvPr id="0" name=""/>
        <dsp:cNvSpPr/>
      </dsp:nvSpPr>
      <dsp:spPr>
        <a:xfrm>
          <a:off x="3089036" y="1022536"/>
          <a:ext cx="1769208" cy="176920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Python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Neural Network – RNN – Impact on Stock Market</a:t>
          </a:r>
        </a:p>
      </dsp:txBody>
      <dsp:txXfrm>
        <a:off x="3348131" y="1281631"/>
        <a:ext cx="1251018" cy="1251018"/>
      </dsp:txXfrm>
    </dsp:sp>
    <dsp:sp modelId="{F0736695-0387-4FC0-8DD4-1317CC0D84CA}">
      <dsp:nvSpPr>
        <dsp:cNvPr id="0" name=""/>
        <dsp:cNvSpPr/>
      </dsp:nvSpPr>
      <dsp:spPr>
        <a:xfrm>
          <a:off x="5001904" y="1394070"/>
          <a:ext cx="1026140" cy="1026140"/>
        </a:xfrm>
        <a:prstGeom prst="mathPlus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5137919" y="1786466"/>
        <a:ext cx="754110" cy="241348"/>
      </dsp:txXfrm>
    </dsp:sp>
    <dsp:sp modelId="{3F6BFDE9-38A8-464C-B7F3-878BA93A2323}">
      <dsp:nvSpPr>
        <dsp:cNvPr id="0" name=""/>
        <dsp:cNvSpPr/>
      </dsp:nvSpPr>
      <dsp:spPr>
        <a:xfrm>
          <a:off x="6171705" y="1022536"/>
          <a:ext cx="1769208" cy="176920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API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OpenWeatherMap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NASA </a:t>
          </a:r>
        </a:p>
      </dsp:txBody>
      <dsp:txXfrm>
        <a:off x="6430800" y="1281631"/>
        <a:ext cx="1251018" cy="1251018"/>
      </dsp:txXfrm>
    </dsp:sp>
    <dsp:sp modelId="{3018C188-9553-4955-A601-93C1F35ABB65}">
      <dsp:nvSpPr>
        <dsp:cNvPr id="0" name=""/>
        <dsp:cNvSpPr/>
      </dsp:nvSpPr>
      <dsp:spPr>
        <a:xfrm>
          <a:off x="8084573" y="1394070"/>
          <a:ext cx="1026140" cy="1026140"/>
        </a:xfrm>
        <a:prstGeom prst="mathEqual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8220588" y="1605455"/>
        <a:ext cx="754110" cy="603370"/>
      </dsp:txXfrm>
    </dsp:sp>
    <dsp:sp modelId="{F2F31327-F402-4312-A4A1-2248F269D4ED}">
      <dsp:nvSpPr>
        <dsp:cNvPr id="0" name=""/>
        <dsp:cNvSpPr/>
      </dsp:nvSpPr>
      <dsp:spPr>
        <a:xfrm>
          <a:off x="9254373" y="1022536"/>
          <a:ext cx="1769208" cy="176920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HN" sz="1300" kern="1200"/>
            <a:t>Core Website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HN" sz="1000" kern="1200"/>
            <a:t>HTML5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HN" sz="1000" kern="1200"/>
            <a:t>JavaScript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HN" sz="1000" kern="1200"/>
            <a:t>BootStrap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HN" sz="1000" kern="1200"/>
            <a:t>CSS3</a:t>
          </a:r>
          <a:endParaRPr lang="en-US" sz="1000" kern="1200"/>
        </a:p>
      </dsp:txBody>
      <dsp:txXfrm>
        <a:off x="9513468" y="1281631"/>
        <a:ext cx="1251018" cy="1251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182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49773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1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FCC39F-5E14-4A9C-B53D-92979EC5DE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600" dirty="0" err="1">
                <a:solidFill>
                  <a:schemeClr val="tx1"/>
                </a:solidFill>
              </a:rPr>
              <a:t>TriOptika</a:t>
            </a:r>
            <a:endParaRPr lang="es-HN" sz="3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FEDE2-27C2-4040-984B-10B1C89924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21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200"/>
              <a:t>Optimizing Vision One Eye at a TIme</a:t>
            </a:r>
            <a:endParaRPr lang="es-HN" sz="2200"/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F283076-0235-4612-8CA0-0F991AEE22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6" r="-1" b="5690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81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01047B-59FC-435E-9E60-1B7AE760B5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5733" y="1577340"/>
            <a:ext cx="4955798" cy="3703320"/>
          </a:xfrm>
        </p:spPr>
        <p:txBody>
          <a:bodyPr anchor="ctr">
            <a:normAutofit/>
          </a:bodyPr>
          <a:lstStyle/>
          <a:p>
            <a:pPr algn="r"/>
            <a:r>
              <a:rPr lang="en-US" sz="7200">
                <a:solidFill>
                  <a:srgbClr val="FFFFFF">
                    <a:alpha val="90000"/>
                  </a:srgbClr>
                </a:solidFill>
              </a:rPr>
              <a:t>Who are we</a:t>
            </a:r>
            <a:endParaRPr lang="es-HN" sz="7200">
              <a:solidFill>
                <a:srgbClr val="FFFFFF">
                  <a:alpha val="90000"/>
                </a:srgb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E7A965-0591-4C21-93DD-D17280CC9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5" y="1577340"/>
            <a:ext cx="3943983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sz="2800" dirty="0"/>
              <a:t>Optimization</a:t>
            </a:r>
          </a:p>
          <a:p>
            <a:r>
              <a:rPr lang="en-US" sz="2800" dirty="0"/>
              <a:t>global tool </a:t>
            </a:r>
          </a:p>
          <a:p>
            <a:r>
              <a:rPr lang="en-US" sz="2800" dirty="0"/>
              <a:t>Business Analytics and Intelligence</a:t>
            </a:r>
            <a:endParaRPr lang="es-HN" sz="2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83280"/>
            <a:ext cx="3703320" cy="91440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374690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B448728E-2EDF-4F60-A97C-C0F08E06D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8CBB40F-4E03-45AE-9020-C27B0AE7F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9F7CCD1-513F-4B7A-9497-7AA9144DB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40E76D-1713-4CB9-BA40-C9FDBA96C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2" y="702156"/>
            <a:ext cx="11029616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0" kern="1200" cap="all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Built</a:t>
            </a:r>
          </a:p>
        </p:txBody>
      </p:sp>
      <p:graphicFrame>
        <p:nvGraphicFramePr>
          <p:cNvPr id="36" name="TextBox 3">
            <a:extLst>
              <a:ext uri="{FF2B5EF4-FFF2-40B4-BE49-F238E27FC236}">
                <a16:creationId xmlns:a16="http://schemas.microsoft.com/office/drawing/2014/main" id="{E561E469-D3F1-416F-B35D-3C6D0A480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4455147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9459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96C8BAF-68F3-4B78-B238-35DF5D865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F4CD6D0-5A87-4BA2-A13A-0E40511C3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699565"/>
            <a:ext cx="3553132" cy="5156200"/>
            <a:chOff x="7807230" y="2012810"/>
            <a:chExt cx="3251252" cy="345986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877EAC0-2063-444D-8EE9-72FED2E03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31">
              <a:extLst>
                <a:ext uri="{FF2B5EF4-FFF2-40B4-BE49-F238E27FC236}">
                  <a16:creationId xmlns:a16="http://schemas.microsoft.com/office/drawing/2014/main" id="{2C155BF8-661A-4F4A-B4EC-923105C69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 descr="A picture containing device, plate&#10;&#10;Description automatically generated">
            <a:extLst>
              <a:ext uri="{FF2B5EF4-FFF2-40B4-BE49-F238E27FC236}">
                <a16:creationId xmlns:a16="http://schemas.microsoft.com/office/drawing/2014/main" id="{78C2B45D-1657-4E9A-B175-D13004AAC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68" y="1672893"/>
            <a:ext cx="3209544" cy="3209544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E9537076-EF48-4F72-9164-FD8260D55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19434" y="699565"/>
            <a:ext cx="3553132" cy="5156200"/>
            <a:chOff x="7807230" y="2012810"/>
            <a:chExt cx="3251252" cy="3459865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89673CB-C48B-4D05-B6E4-B88CD5BAA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6C31A20-B341-476E-8C04-A26C87E1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A picture containing device&#10;&#10;Description automatically generated">
            <a:extLst>
              <a:ext uri="{FF2B5EF4-FFF2-40B4-BE49-F238E27FC236}">
                <a16:creationId xmlns:a16="http://schemas.microsoft.com/office/drawing/2014/main" id="{E79D7341-E845-4F48-8B86-06CA3C3DB6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333" y="1672893"/>
            <a:ext cx="3209544" cy="3209544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6EFC3492-86BD-4D75-B5B4-C2DBFE0B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04093" y="699565"/>
            <a:ext cx="3553132" cy="5156200"/>
            <a:chOff x="7807230" y="2012810"/>
            <a:chExt cx="3251252" cy="3459865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72E5074-2516-4705-BFF1-F508394A0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2259E4C-F24C-4180-AEC3-76255D535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picture containing blue, large, device, white&#10;&#10;Description automatically generated">
            <a:extLst>
              <a:ext uri="{FF2B5EF4-FFF2-40B4-BE49-F238E27FC236}">
                <a16:creationId xmlns:a16="http://schemas.microsoft.com/office/drawing/2014/main" id="{56B97962-7A6B-4F72-86C8-4F6D0B49EA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87" y="1672893"/>
            <a:ext cx="3209544" cy="320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714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37">
            <a:extLst>
              <a:ext uri="{FF2B5EF4-FFF2-40B4-BE49-F238E27FC236}">
                <a16:creationId xmlns:a16="http://schemas.microsoft.com/office/drawing/2014/main" id="{19B2EB12-332C-4DCC-9746-30DD4690F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39">
            <a:extLst>
              <a:ext uri="{FF2B5EF4-FFF2-40B4-BE49-F238E27FC236}">
                <a16:creationId xmlns:a16="http://schemas.microsoft.com/office/drawing/2014/main" id="{AFD40B55-BABB-4B33-ADD3-0C2340430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590550"/>
            <a:ext cx="5480792" cy="2739376"/>
            <a:chOff x="7807230" y="2012810"/>
            <a:chExt cx="3251252" cy="3459865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324E181-0B87-4B75-A5EC-6A4B1BD1B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41">
              <a:extLst>
                <a:ext uri="{FF2B5EF4-FFF2-40B4-BE49-F238E27FC236}">
                  <a16:creationId xmlns:a16="http://schemas.microsoft.com/office/drawing/2014/main" id="{577211FB-84C1-4B06-AF95-F83D0394D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 descr="A picture containing animal&#10;&#10;Description automatically generated">
            <a:extLst>
              <a:ext uri="{FF2B5EF4-FFF2-40B4-BE49-F238E27FC236}">
                <a16:creationId xmlns:a16="http://schemas.microsoft.com/office/drawing/2014/main" id="{3AE0E6A9-9FA4-4D3C-BF4A-97F1E2F110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459" y="753230"/>
            <a:ext cx="2667421" cy="2414016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E616EDA1-F722-4C6A-AD2F-E487C7EBE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3544708"/>
            <a:ext cx="2651760" cy="2739376"/>
            <a:chOff x="7807230" y="2012810"/>
            <a:chExt cx="3251252" cy="3459865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B994A57-EDEF-4F7C-9FF3-8A46664686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0D45935-877E-4620-9F00-69FFC601B3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6" descr="A picture containing flower, food, animal&#10;&#10;Description automatically generated">
            <a:extLst>
              <a:ext uri="{FF2B5EF4-FFF2-40B4-BE49-F238E27FC236}">
                <a16:creationId xmlns:a16="http://schemas.microsoft.com/office/drawing/2014/main" id="{C96580D8-5845-4FEF-9D10-81E6EBCE8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66" y="3753108"/>
            <a:ext cx="2322576" cy="2322576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718BCC2B-0684-4382-A2D3-C9ADC7768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85270" y="3544708"/>
            <a:ext cx="2651760" cy="2739376"/>
            <a:chOff x="7807230" y="2012810"/>
            <a:chExt cx="3251252" cy="345986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67BE271-7CC8-493E-ACC7-330B8DAEC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416E226-9BF3-4654-A708-DDC3A062C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 descr="A picture containing animal, fruit&#10;&#10;Description automatically generated">
            <a:extLst>
              <a:ext uri="{FF2B5EF4-FFF2-40B4-BE49-F238E27FC236}">
                <a16:creationId xmlns:a16="http://schemas.microsoft.com/office/drawing/2014/main" id="{AB460429-62B1-4C08-99D0-02A0A93917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862" y="3753108"/>
            <a:ext cx="2322576" cy="2322576"/>
          </a:xfrm>
          <a:prstGeom prst="rect">
            <a:avLst/>
          </a:prstGeom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B5D0BDB0-2E17-4D86-BEE1-1A1817E04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6100" y="583417"/>
            <a:ext cx="5451125" cy="5700667"/>
            <a:chOff x="7807230" y="2012810"/>
            <a:chExt cx="3251252" cy="3459865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7A4205F-B9AE-4B05-9BDE-05C46ED38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7B833BEF-B243-4FC2-967F-3C9C2085A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picture containing food, fruit, flower&#10;&#10;Description automatically generated">
            <a:extLst>
              <a:ext uri="{FF2B5EF4-FFF2-40B4-BE49-F238E27FC236}">
                <a16:creationId xmlns:a16="http://schemas.microsoft.com/office/drawing/2014/main" id="{BA71505C-6F3F-4286-9C70-1C8174D03D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342" y="873430"/>
            <a:ext cx="5120640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536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CD9D8-F41C-4826-8FE4-79965A344C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3DC936-D5DE-4C91-9F6D-731B0EA093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HN"/>
          </a:p>
        </p:txBody>
      </p:sp>
      <p:pic>
        <p:nvPicPr>
          <p:cNvPr id="5" name="Picture 4" descr="A picture containing sitting, small, brown, white&#10;&#10;Description automatically generated">
            <a:extLst>
              <a:ext uri="{FF2B5EF4-FFF2-40B4-BE49-F238E27FC236}">
                <a16:creationId xmlns:a16="http://schemas.microsoft.com/office/drawing/2014/main" id="{6CD83246-340B-4CED-95DB-7BD53B515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45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1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563435-43C5-49DC-9B84-8057D3EDD4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275" y="541064"/>
            <a:ext cx="4840344" cy="3435892"/>
          </a:xfrm>
          <a:prstGeom prst="rect">
            <a:avLst/>
          </a:prstGeom>
        </p:spPr>
      </p:pic>
      <p:cxnSp>
        <p:nvCxnSpPr>
          <p:cNvPr id="48" name="Straight Connector 33">
            <a:extLst>
              <a:ext uri="{FF2B5EF4-FFF2-40B4-BE49-F238E27FC236}">
                <a16:creationId xmlns:a16="http://schemas.microsoft.com/office/drawing/2014/main" id="{169958B5-5C27-4A9A-983B-AC6A83EFD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8832CE-FBDB-470C-B8D6-8BBA7D4AF2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35" y="541064"/>
            <a:ext cx="4822304" cy="3435892"/>
          </a:xfrm>
          <a:prstGeom prst="rect">
            <a:avLst/>
          </a:prstGeom>
        </p:spPr>
      </p:pic>
      <p:sp>
        <p:nvSpPr>
          <p:cNvPr id="49" name="Rectangle 35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5887F-4F3F-4547-A695-97AB9A26A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tx1"/>
                </a:solidFill>
              </a:rPr>
              <a:t>Stock Influence</a:t>
            </a:r>
            <a:endParaRPr lang="es-HN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677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45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Avenir Next LT Pro</vt:lpstr>
      <vt:lpstr>Gill Sans MT</vt:lpstr>
      <vt:lpstr>Wingdings 2</vt:lpstr>
      <vt:lpstr>DividendVTI</vt:lpstr>
      <vt:lpstr>TriOptika</vt:lpstr>
      <vt:lpstr>Who are we</vt:lpstr>
      <vt:lpstr>Built</vt:lpstr>
      <vt:lpstr>PowerPoint Presentation</vt:lpstr>
      <vt:lpstr>PowerPoint Presentation</vt:lpstr>
      <vt:lpstr>PowerPoint Presentation</vt:lpstr>
      <vt:lpstr>Stock Influence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TriOptika</dc:title>
  <dc:creator>Carlos Coca</dc:creator>
  <cp:lastModifiedBy>Carlos Coca</cp:lastModifiedBy>
  <cp:revision>2</cp:revision>
  <dcterms:created xsi:type="dcterms:W3CDTF">2019-11-03T07:53:40Z</dcterms:created>
  <dcterms:modified xsi:type="dcterms:W3CDTF">2019-11-03T07:54:57Z</dcterms:modified>
</cp:coreProperties>
</file>